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71" r:id="rId3"/>
    <p:sldId id="256" r:id="rId4"/>
    <p:sldId id="257" r:id="rId5"/>
    <p:sldId id="258" r:id="rId6"/>
    <p:sldId id="259" r:id="rId7"/>
    <p:sldId id="266" r:id="rId8"/>
    <p:sldId id="261" r:id="rId9"/>
    <p:sldId id="262" r:id="rId10"/>
    <p:sldId id="263" r:id="rId11"/>
    <p:sldId id="264" r:id="rId12"/>
    <p:sldId id="267" r:id="rId13"/>
    <p:sldId id="265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" name="CHIMES.WAV"/>
          </p:stSnd>
        </p:sndAc>
      </p:transition>
    </mc:Choice>
    <mc:Fallback>
      <p:transition spd="slow" advTm="2176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19" name="CHIMES.WAV"/>
          </p:stSnd>
        </p:sndAc>
      </p:transition>
    </mc:Choice>
    <mc:Fallback>
      <p:transition spd="slow" advTm="2176">
        <p:fade/>
        <p:sndAc>
          <p:stSnd>
            <p:snd r:embed="rId19" name="CHIMES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6AF6706C-CF07-43A1-BCC4-CBA5D3382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82482E7-8380-4FD3-9F42-45BFF1D7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257" y="648929"/>
            <a:ext cx="6272981" cy="3736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600" b="1" dirty="0" err="1"/>
              <a:t>Áll</a:t>
            </a:r>
            <a:r>
              <a:rPr lang="en-US" sz="6600" b="1" dirty="0"/>
              <a:t> – </a:t>
            </a:r>
            <a:r>
              <a:rPr lang="en-US" sz="6600" b="1" dirty="0" err="1"/>
              <a:t>ül</a:t>
            </a:r>
            <a:r>
              <a:rPr lang="en-US" sz="6600" b="1" dirty="0"/>
              <a:t> – </a:t>
            </a:r>
            <a:r>
              <a:rPr lang="en-US" sz="6600" b="1" dirty="0" err="1"/>
              <a:t>Repül</a:t>
            </a:r>
            <a:r>
              <a:rPr lang="en-US" sz="6600" b="1" dirty="0"/>
              <a:t>?</a:t>
            </a:r>
          </a:p>
        </p:txBody>
      </p:sp>
      <p:pic>
        <p:nvPicPr>
          <p:cNvPr id="1026" name="Picture 2" descr="Gyermek, A Baba, Székletben, Ablak, Repülőgép, Kis">
            <a:extLst>
              <a:ext uri="{FF2B5EF4-FFF2-40B4-BE49-F238E27FC236}">
                <a16:creationId xmlns:a16="http://schemas.microsoft.com/office/drawing/2014/main" id="{F24D5912-B9C5-49F4-B767-DFADD20D5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287" y="629265"/>
            <a:ext cx="3141714" cy="5585271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1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C786D-C122-4631-956C-E494B8DD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3" y="609600"/>
            <a:ext cx="10839633" cy="6572435"/>
          </a:xfrm>
        </p:spPr>
        <p:txBody>
          <a:bodyPr>
            <a:noAutofit/>
          </a:bodyPr>
          <a:lstStyle/>
          <a:p>
            <a:r>
              <a:rPr lang="hu-HU" sz="9600" dirty="0"/>
              <a:t>szoftverfejlesztő</a:t>
            </a:r>
          </a:p>
        </p:txBody>
      </p:sp>
    </p:spTree>
    <p:extLst>
      <p:ext uri="{BB962C8B-B14F-4D97-AF65-F5344CB8AC3E}">
        <p14:creationId xmlns:p14="http://schemas.microsoft.com/office/powerpoint/2010/main" val="18864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C4396F-9D9D-41DC-8220-467B1109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973369">
            <a:off x="3080551" y="609600"/>
            <a:ext cx="7736675" cy="6696722"/>
          </a:xfrm>
        </p:spPr>
        <p:txBody>
          <a:bodyPr>
            <a:noAutofit/>
          </a:bodyPr>
          <a:lstStyle/>
          <a:p>
            <a:r>
              <a:rPr lang="hu-HU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űrhajós</a:t>
            </a:r>
          </a:p>
        </p:txBody>
      </p:sp>
    </p:spTree>
    <p:extLst>
      <p:ext uri="{BB962C8B-B14F-4D97-AF65-F5344CB8AC3E}">
        <p14:creationId xmlns:p14="http://schemas.microsoft.com/office/powerpoint/2010/main" val="389929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CABB86-D968-43A9-8610-35BF6799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9600" dirty="0"/>
              <a:t>fogorvos</a:t>
            </a:r>
          </a:p>
        </p:txBody>
      </p:sp>
    </p:spTree>
    <p:extLst>
      <p:ext uri="{BB962C8B-B14F-4D97-AF65-F5344CB8AC3E}">
        <p14:creationId xmlns:p14="http://schemas.microsoft.com/office/powerpoint/2010/main" val="100721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BA1D89-0198-4694-A6AE-7ECFF47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902432">
            <a:off x="1890944" y="2059619"/>
            <a:ext cx="8926282" cy="3515558"/>
          </a:xfrm>
        </p:spPr>
        <p:txBody>
          <a:bodyPr>
            <a:normAutofit/>
          </a:bodyPr>
          <a:lstStyle/>
          <a:p>
            <a:r>
              <a:rPr lang="hu-HU" sz="4800" dirty="0"/>
              <a:t>Mentőhelikopter vezetője</a:t>
            </a:r>
          </a:p>
        </p:txBody>
      </p:sp>
    </p:spTree>
    <p:extLst>
      <p:ext uri="{BB962C8B-B14F-4D97-AF65-F5344CB8AC3E}">
        <p14:creationId xmlns:p14="http://schemas.microsoft.com/office/powerpoint/2010/main" val="220456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943CDC-57FC-4BE7-AA10-896658A79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095" y="3178206"/>
            <a:ext cx="6760131" cy="3506679"/>
          </a:xfrm>
        </p:spPr>
        <p:txBody>
          <a:bodyPr>
            <a:noAutofit/>
          </a:bodyPr>
          <a:lstStyle/>
          <a:p>
            <a:r>
              <a:rPr lang="hu-HU" sz="9600" dirty="0">
                <a:latin typeface="Cavolini" panose="03000502040302020204" pitchFamily="66" charset="0"/>
                <a:cs typeface="Cavolini" panose="03000502040302020204" pitchFamily="66" charset="0"/>
              </a:rPr>
              <a:t>varrónő</a:t>
            </a:r>
          </a:p>
        </p:txBody>
      </p:sp>
    </p:spTree>
    <p:extLst>
      <p:ext uri="{BB962C8B-B14F-4D97-AF65-F5344CB8AC3E}">
        <p14:creationId xmlns:p14="http://schemas.microsoft.com/office/powerpoint/2010/main" val="138564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ABF5BA-354A-4D02-BF8F-1B365CAB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577448">
            <a:off x="4170556" y="609600"/>
            <a:ext cx="6646670" cy="4910254"/>
          </a:xfrm>
        </p:spPr>
        <p:txBody>
          <a:bodyPr>
            <a:normAutofit/>
          </a:bodyPr>
          <a:lstStyle/>
          <a:p>
            <a:r>
              <a:rPr lang="hu-HU" sz="8800" dirty="0">
                <a:latin typeface="Broadway" panose="04040905080002020502" pitchFamily="82" charset="0"/>
              </a:rPr>
              <a:t>eladó</a:t>
            </a:r>
          </a:p>
        </p:txBody>
      </p:sp>
    </p:spTree>
    <p:extLst>
      <p:ext uri="{BB962C8B-B14F-4D97-AF65-F5344CB8AC3E}">
        <p14:creationId xmlns:p14="http://schemas.microsoft.com/office/powerpoint/2010/main" val="62828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44BFE6-DD3C-49F2-94CB-2C9B79CDC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2142067"/>
            <a:ext cx="11420475" cy="36491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2400" dirty="0"/>
              <a:t>Ha szerinted a szakember álló munkát végez: ÁLLJ FEL!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Ha szerinted a szakember ülő munkát végez: ÜLJ LE!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Ha szerinted a szakember munkavégzés közben repül: TEGYÉL REPÜLŐ MOZDULATOKAT!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3600" dirty="0"/>
              <a:t>KÖZBEN NEVESS SOKAT!  </a:t>
            </a:r>
          </a:p>
          <a:p>
            <a:pPr marL="0" indent="0" algn="r">
              <a:buNone/>
            </a:pPr>
            <a:r>
              <a:rPr lang="hu-HU" sz="2800" dirty="0"/>
              <a:t>A játékba bevonhatod szüleidet is!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7A1C66DE-A947-4A2A-A460-BF11C2DC1AE1}"/>
              </a:ext>
            </a:extLst>
          </p:cNvPr>
          <p:cNvSpPr/>
          <p:nvPr/>
        </p:nvSpPr>
        <p:spPr>
          <a:xfrm>
            <a:off x="676275" y="714375"/>
            <a:ext cx="5810250" cy="100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MOZDULJ RÁ!</a:t>
            </a:r>
          </a:p>
        </p:txBody>
      </p:sp>
      <p:pic>
        <p:nvPicPr>
          <p:cNvPr id="6" name="Ábra 5" descr="Mosolygó arc kitöltés nélkül">
            <a:extLst>
              <a:ext uri="{FF2B5EF4-FFF2-40B4-BE49-F238E27FC236}">
                <a16:creationId xmlns:a16="http://schemas.microsoft.com/office/drawing/2014/main" id="{13AF15A9-EA01-4130-9EA2-7EDE76BB8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1140" y="4188193"/>
            <a:ext cx="1409719" cy="14097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255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3" name="CHIMES.WAV"/>
          </p:stSnd>
        </p:sndAc>
      </p:transition>
    </mc:Choice>
    <mc:Fallback>
      <p:transition spd="slow" advTm="2176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95AE98-E095-4D8C-9806-892A04AA1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3770708"/>
          </a:xfrm>
        </p:spPr>
        <p:txBody>
          <a:bodyPr/>
          <a:lstStyle/>
          <a:p>
            <a:r>
              <a:rPr lang="hu-HU" sz="9600" b="1" dirty="0">
                <a:latin typeface="Arial" panose="020B0604020202020204" pitchFamily="34" charset="0"/>
                <a:cs typeface="Arial" panose="020B0604020202020204" pitchFamily="34" charset="0"/>
              </a:rPr>
              <a:t>FODRÁSZ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644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F555F-3495-4ACA-A0EA-1ACC434A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92" y="609600"/>
            <a:ext cx="9263634" cy="3784847"/>
          </a:xfrm>
        </p:spPr>
        <p:txBody>
          <a:bodyPr>
            <a:noAutofit/>
          </a:bodyPr>
          <a:lstStyle/>
          <a:p>
            <a:r>
              <a:rPr lang="hu-HU" sz="9600" b="1" dirty="0" err="1">
                <a:cs typeface="AngsanaUPC" panose="02020603050405020304" pitchFamily="18" charset="-34"/>
              </a:rPr>
              <a:t>tITKÁRNŐ</a:t>
            </a:r>
            <a:endParaRPr lang="hu-HU" sz="9600" b="1" dirty="0"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944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3086D9-B56B-4B07-A443-55CF1FC7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110796"/>
          </a:xfrm>
        </p:spPr>
        <p:txBody>
          <a:bodyPr>
            <a:noAutofit/>
          </a:bodyPr>
          <a:lstStyle/>
          <a:p>
            <a:r>
              <a:rPr lang="hu-HU" sz="9600" b="1" i="1" dirty="0"/>
              <a:t>Légiutas kísérő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1E1510-4FB4-4C37-81EB-62B95021C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6960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C86D78-7AA8-478E-B4DB-612B0D653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3594214">
            <a:off x="6095999" y="1411550"/>
            <a:ext cx="4859045" cy="4758431"/>
          </a:xfrm>
        </p:spPr>
        <p:txBody>
          <a:bodyPr>
            <a:noAutofit/>
          </a:bodyPr>
          <a:lstStyle/>
          <a:p>
            <a:r>
              <a:rPr lang="hu-HU" sz="9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Pilóta</a:t>
            </a:r>
          </a:p>
        </p:txBody>
      </p:sp>
    </p:spTree>
    <p:extLst>
      <p:ext uri="{BB962C8B-B14F-4D97-AF65-F5344CB8AC3E}">
        <p14:creationId xmlns:p14="http://schemas.microsoft.com/office/powerpoint/2010/main" val="356404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4F248C-E00E-4CD7-A1A6-7B8546C7A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865293">
            <a:off x="4735119" y="1121921"/>
            <a:ext cx="6017288" cy="4281996"/>
          </a:xfrm>
        </p:spPr>
        <p:txBody>
          <a:bodyPr>
            <a:noAutofit/>
          </a:bodyPr>
          <a:lstStyle/>
          <a:p>
            <a:r>
              <a:rPr lang="hu-HU" sz="9600" b="1" dirty="0">
                <a:latin typeface="Microsoft Uighur" panose="020B0604020202020204" pitchFamily="2" charset="-78"/>
                <a:cs typeface="Microsoft Uighur" panose="020B0604020202020204" pitchFamily="2" charset="-78"/>
              </a:rPr>
              <a:t>tanár</a:t>
            </a:r>
          </a:p>
        </p:txBody>
      </p:sp>
    </p:spTree>
    <p:extLst>
      <p:ext uri="{BB962C8B-B14F-4D97-AF65-F5344CB8AC3E}">
        <p14:creationId xmlns:p14="http://schemas.microsoft.com/office/powerpoint/2010/main" val="392915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6C3342-6AEB-40D9-B7BE-F00ACAA7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276" y="609600"/>
            <a:ext cx="6990950" cy="4779146"/>
          </a:xfrm>
        </p:spPr>
        <p:txBody>
          <a:bodyPr>
            <a:normAutofit/>
          </a:bodyPr>
          <a:lstStyle/>
          <a:p>
            <a:r>
              <a:rPr lang="hu-HU" sz="9600" dirty="0">
                <a:latin typeface="Algerian" panose="020B0604020202020204" pitchFamily="82" charset="0"/>
              </a:rPr>
              <a:t>RENDŐR</a:t>
            </a:r>
          </a:p>
        </p:txBody>
      </p:sp>
    </p:spTree>
    <p:extLst>
      <p:ext uri="{BB962C8B-B14F-4D97-AF65-F5344CB8AC3E}">
        <p14:creationId xmlns:p14="http://schemas.microsoft.com/office/powerpoint/2010/main" val="261468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247D2-337A-4914-9C4E-BB5D5D62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165883">
            <a:off x="3870664" y="3308581"/>
            <a:ext cx="6946563" cy="1468800"/>
          </a:xfrm>
        </p:spPr>
        <p:txBody>
          <a:bodyPr>
            <a:noAutofit/>
          </a:bodyPr>
          <a:lstStyle/>
          <a:p>
            <a:r>
              <a:rPr lang="hu-HU" sz="9600" dirty="0">
                <a:latin typeface="Aharoni" panose="02010803020104030203" pitchFamily="2" charset="-79"/>
                <a:cs typeface="Aharoni" panose="02010803020104030203" pitchFamily="2" charset="-79"/>
              </a:rPr>
              <a:t>PINCÉR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1263D82-9A4F-4A33-B53F-6E0E465005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192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176">
        <p14:doors dir="vert"/>
        <p:sndAc>
          <p:stSnd>
            <p:snd r:embed="rId2" name="CHIMES.WAV"/>
          </p:stSnd>
        </p:sndAc>
      </p:transition>
    </mc:Choice>
    <mc:Fallback>
      <p:transition spd="slow" advTm="2176">
        <p:fade/>
        <p:sndAc>
          <p:stSnd>
            <p:snd r:embed="rId2" name="CHIMES.WAV"/>
          </p:stSnd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|3.2|3.6|1.3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Égi</Template>
  <TotalTime>651</TotalTime>
  <Words>69</Words>
  <Application>Microsoft Office PowerPoint</Application>
  <PresentationFormat>Szélesvásznú</PresentationFormat>
  <Paragraphs>21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6" baseType="lpstr">
      <vt:lpstr>Aharoni</vt:lpstr>
      <vt:lpstr>Algerian</vt:lpstr>
      <vt:lpstr>Arial</vt:lpstr>
      <vt:lpstr>Broadway</vt:lpstr>
      <vt:lpstr>Calibri</vt:lpstr>
      <vt:lpstr>Calibri Light</vt:lpstr>
      <vt:lpstr>Cambria Math</vt:lpstr>
      <vt:lpstr>Cavolini</vt:lpstr>
      <vt:lpstr>Ebrima</vt:lpstr>
      <vt:lpstr>Microsoft Uighur</vt:lpstr>
      <vt:lpstr>Égi</vt:lpstr>
      <vt:lpstr>Áll – ül – Repül?</vt:lpstr>
      <vt:lpstr>PowerPoint-bemutató</vt:lpstr>
      <vt:lpstr>FODRÁSZ </vt:lpstr>
      <vt:lpstr>tITKÁRNŐ</vt:lpstr>
      <vt:lpstr>Légiutas kísérő</vt:lpstr>
      <vt:lpstr>Pilóta</vt:lpstr>
      <vt:lpstr>tanár</vt:lpstr>
      <vt:lpstr>RENDŐR</vt:lpstr>
      <vt:lpstr>PINCÉR</vt:lpstr>
      <vt:lpstr>szoftverfejlesztő</vt:lpstr>
      <vt:lpstr>űrhajós</vt:lpstr>
      <vt:lpstr>fogorvos</vt:lpstr>
      <vt:lpstr>Mentőhelikopter vezetője</vt:lpstr>
      <vt:lpstr>varrónő</vt:lpstr>
      <vt:lpstr>eladó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FODRÁSZ</dc:title>
  <dc:creator>bela.szalontai@sulid.hu</dc:creator>
  <cp:lastModifiedBy>bela.szalontai@sulid.hu</cp:lastModifiedBy>
  <cp:revision>8</cp:revision>
  <dcterms:created xsi:type="dcterms:W3CDTF">2019-12-06T19:02:21Z</dcterms:created>
  <dcterms:modified xsi:type="dcterms:W3CDTF">2020-04-17T09:24:30Z</dcterms:modified>
</cp:coreProperties>
</file>