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3" r:id="rId6"/>
    <p:sldId id="265" r:id="rId7"/>
    <p:sldId id="262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4DCE5-411A-4E42-AD3C-2494A4EAE779}" type="datetime1">
              <a:rPr lang="hu-HU" smtClean="0"/>
              <a:t>2022. 05. 04.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68516-3842-4620-B9B3-67F535CB3A5D}" type="datetime1">
              <a:rPr lang="hu-HU" smtClean="0"/>
              <a:t>2022. 05. 04.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Téglalap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Téglalap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Csoport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8BDBE0D-D7BD-4B72-8656-1BA1EE15204D}" type="datetime1">
              <a:rPr lang="hu-HU" smtClean="0"/>
              <a:t>2022. 05. 04.</a:t>
            </a:fld>
            <a:endParaRPr lang="en-US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64A21-2A73-421C-B26A-59E41BBEFBEB}" type="datetime1">
              <a:rPr lang="hu-HU" smtClean="0"/>
              <a:t>2022. 05. 04.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CBEE9-063A-466D-A69B-CD20FA75015F}" type="datetime1">
              <a:rPr lang="hu-HU" smtClean="0"/>
              <a:t>2022. 05. 04.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Téglalap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Téglalap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Téglalap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6" name="Csoport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11F62F7-5E21-4DF6-AD45-F2360C22BAAE}" type="datetime1">
              <a:rPr lang="hu-HU" smtClean="0"/>
              <a:t>2022. 05. 04.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AD0CF7-F942-4A78-BD5B-565FEA1F0330}" type="datetime1">
              <a:rPr lang="hu-HU" smtClean="0"/>
              <a:t>2022. 05. 04.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B1E64E-AF4C-4D8A-B1A2-6376454CC97D}" type="datetime1">
              <a:rPr lang="hu-HU" smtClean="0"/>
              <a:t>2022. 05. 04.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77358-1C37-4F07-9A78-BAC0F950DA57}" type="datetime1">
              <a:rPr lang="hu-HU" smtClean="0"/>
              <a:t>2022. 05. 04.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CB3493-9A23-4FBB-AEE0-C0E6D5F3648B}" type="datetime1">
              <a:rPr lang="hu-HU" smtClean="0"/>
              <a:t>2022. 05. 04.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45F6E80-D825-48C2-9648-1D1B31372F92}" type="datetime1">
              <a:rPr lang="hu-HU" smtClean="0"/>
              <a:t>2022. 05. 04.</a:t>
            </a:fld>
            <a:endParaRPr lang="en-US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977A4C8-8FD0-44EA-A473-E0338D05B7ED}" type="datetime1">
              <a:rPr lang="hu-HU" smtClean="0"/>
              <a:t>2022. 05. 04.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églalap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Téglalap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150E88-5DA4-48FE-971C-3A8E0386704F}" type="datetime1">
              <a:rPr lang="hu-HU" smtClean="0"/>
              <a:t>2022. 05. 04.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ervezzvelunk.uni-eszterhazy.hu/teszt/erdeklodes" TargetMode="External"/><Relationship Id="rId4" Type="http://schemas.openxmlformats.org/officeDocument/2006/relationships/hyperlink" Target="https://www.16personalities.com/h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Téglalap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Téglalap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hu" sz="4400" dirty="0">
                <a:solidFill>
                  <a:schemeClr val="tx1"/>
                </a:solidFill>
              </a:rPr>
              <a:t>Életpálya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EBEA94F-AB67-A3B5-DA11-78D75D23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76" y="0"/>
            <a:ext cx="9070848" cy="685800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D50003E9-79E7-674A-7960-6BFEA236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A69ECE7-56E1-B076-6BA3-A55FD434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216129"/>
            <a:ext cx="8522947" cy="6425741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340831CB-67F1-6B66-18A6-3D300915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9B8159-E18C-F715-FB12-AF1A6DC0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158748" cy="1371600"/>
          </a:xfrm>
        </p:spPr>
        <p:txBody>
          <a:bodyPr/>
          <a:lstStyle/>
          <a:p>
            <a:r>
              <a:rPr lang="hu-HU" dirty="0"/>
              <a:t>Önértékelő eljárások a döntés megsegítéséhez: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03B978-60D1-9706-191F-4A8BCD34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0960547-AB2B-3F95-CB3C-5DDA68BA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638" y="774441"/>
            <a:ext cx="1725562" cy="195784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EBB70D4-0157-7514-C812-5F04D1CA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52" y="2199588"/>
            <a:ext cx="2118773" cy="210983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65D49D4-3703-B5DF-565A-EE6A33CF88A3}"/>
              </a:ext>
            </a:extLst>
          </p:cNvPr>
          <p:cNvSpPr txBox="1"/>
          <p:nvPr/>
        </p:nvSpPr>
        <p:spPr>
          <a:xfrm>
            <a:off x="1536441" y="4843807"/>
            <a:ext cx="9268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  <a:hlinkClick r:id="rId4"/>
              </a:rPr>
              <a:t>https://www.16personalities.com/hu</a:t>
            </a:r>
            <a:endParaRPr lang="hu-HU" sz="2400" dirty="0">
              <a:latin typeface="+mj-lt"/>
            </a:endParaRPr>
          </a:p>
          <a:p>
            <a:r>
              <a:rPr lang="en-US" sz="2400" cap="none" dirty="0">
                <a:latin typeface="+mj-lt"/>
                <a:hlinkClick r:id="rId5"/>
              </a:rPr>
              <a:t>tervezzvelunk.uni-eszterhazy.hu/</a:t>
            </a:r>
            <a:r>
              <a:rPr lang="en-US" sz="2400" cap="none" dirty="0" err="1">
                <a:latin typeface="+mj-lt"/>
                <a:hlinkClick r:id="rId5"/>
              </a:rPr>
              <a:t>teszt</a:t>
            </a:r>
            <a:r>
              <a:rPr lang="en-US" sz="2400" cap="none" dirty="0">
                <a:latin typeface="+mj-lt"/>
                <a:hlinkClick r:id="rId5"/>
              </a:rPr>
              <a:t>/</a:t>
            </a:r>
            <a:r>
              <a:rPr lang="en-US" sz="2400" cap="none" dirty="0" err="1">
                <a:latin typeface="+mj-lt"/>
                <a:hlinkClick r:id="rId5"/>
              </a:rPr>
              <a:t>erdeklodes</a:t>
            </a:r>
            <a:r>
              <a:rPr lang="hu-HU" sz="2400" cap="none" dirty="0">
                <a:latin typeface="+mj-lt"/>
              </a:rPr>
              <a:t> </a:t>
            </a:r>
            <a:endParaRPr lang="en-US" sz="2400" cap="none" dirty="0">
              <a:latin typeface="+mj-lt"/>
            </a:endParaRPr>
          </a:p>
          <a:p>
            <a:endParaRPr lang="hu-HU" sz="2400" dirty="0">
              <a:latin typeface="+mj-lt"/>
            </a:endParaRPr>
          </a:p>
          <a:p>
            <a:r>
              <a:rPr lang="hu-HU" dirty="0"/>
              <a:t> 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B1EF0B4-B6EB-52D6-0A50-2E1CE250F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877" y="2199588"/>
            <a:ext cx="2109833" cy="21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740B2F-8E8D-F6E0-52BE-1674E1CF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POM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65E500D-BEBC-FAEC-EE13-4058E899F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005" y="1027526"/>
            <a:ext cx="8255195" cy="492560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8FACD09E-E59D-DC41-D2D5-F548D8A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AEE62F-A366-7A16-5A7D-60FA8C0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hu-HU" dirty="0"/>
              <a:t>Fókuszban a SIKER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0EB86B4-FCF1-03B0-D8D5-3DC6742D1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1" b="9928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DE8A1322-DEA2-9D44-60BD-C9B70140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2022. 05. 04.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8306B58-06F7-3115-BC39-4F745463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3" y="373131"/>
            <a:ext cx="10905303" cy="6184985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76F52262-D16B-CF0D-355C-2E8B4BFE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B1875AB-902E-31BB-DBBD-8E560159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56" y="3232664"/>
            <a:ext cx="8550110" cy="2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BEAD6F40-019C-580B-1C5A-A5FBD9F7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2022. 05. 04.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B2ECF35-C181-9DA4-344A-390B36B2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5" y="213851"/>
            <a:ext cx="9311149" cy="69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24_TF78438558" id="{AB246F2A-2CBF-491E-A6C5-29DA362F2C33}" vid="{99588252-1777-460A-BE9C-614E107CF06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2876A0D208C4CB28BFFC94C19D213" ma:contentTypeVersion="2" ma:contentTypeDescription="Create a new document." ma:contentTypeScope="" ma:versionID="93708eec8dc459966b7f012b169adbc8">
  <xsd:schema xmlns:xsd="http://www.w3.org/2001/XMLSchema" xmlns:xs="http://www.w3.org/2001/XMLSchema" xmlns:p="http://schemas.microsoft.com/office/2006/metadata/properties" xmlns:ns3="446174bf-3036-4d5b-8fcd-d63cdfd105cc" targetNamespace="http://schemas.microsoft.com/office/2006/metadata/properties" ma:root="true" ma:fieldsID="692ae203491abadc1520e965dd528c77" ns3:_="">
    <xsd:import namespace="446174bf-3036-4d5b-8fcd-d63cdfd10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174bf-3036-4d5b-8fcd-d63cdfd10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7B6CBA-7CEF-41D2-9A0C-9B2D9988E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B1324E-1DB0-4C07-B15D-A6FDAA9EF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174bf-3036-4d5b-8fcd-d63cdfd10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4E3E39-3CDB-40F1-8BFF-490B1C45D81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446174bf-3036-4d5b-8fcd-d63cdfd105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{C9174DED-8D1E-449D-AF17-02E897257A35}tf78438558_win32</Template>
  <TotalTime>93</TotalTime>
  <Words>37</Words>
  <Application>Microsoft Office PowerPoint</Application>
  <PresentationFormat>Szélesvásznú</PresentationFormat>
  <Paragraphs>15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Garamond</vt:lpstr>
      <vt:lpstr>SavonVTI</vt:lpstr>
      <vt:lpstr>Életpálya</vt:lpstr>
      <vt:lpstr>PowerPoint-bemutató</vt:lpstr>
      <vt:lpstr>PowerPoint-bemutató</vt:lpstr>
      <vt:lpstr>Önértékelő eljárások a döntés megsegítéséhez:</vt:lpstr>
      <vt:lpstr>POM </vt:lpstr>
      <vt:lpstr>Fókuszban a SIKER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Életpálya</dc:title>
  <dc:creator>bela.szalontai@sulid.hu</dc:creator>
  <cp:lastModifiedBy>bela.szalontai@sulid.hu</cp:lastModifiedBy>
  <cp:revision>2</cp:revision>
  <dcterms:created xsi:type="dcterms:W3CDTF">2022-05-04T15:41:47Z</dcterms:created>
  <dcterms:modified xsi:type="dcterms:W3CDTF">2022-05-04T17:18:34Z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0x010100CCF2876A0D208C4CB28BFFC94C19D213</vt:lpwstr>
  </property>
</Properties>
</file>